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1" r:id="rId7"/>
    <p:sldId id="262" r:id="rId8"/>
    <p:sldId id="263" r:id="rId9"/>
    <p:sldId id="271" r:id="rId10"/>
    <p:sldId id="266" r:id="rId11"/>
    <p:sldId id="268" r:id="rId12"/>
    <p:sldId id="275" r:id="rId13"/>
    <p:sldId id="277" r:id="rId14"/>
    <p:sldId id="269" r:id="rId15"/>
    <p:sldId id="278" r:id="rId16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1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Candidate Name,</a:t>
            </a:r>
          </a:p>
          <a:p>
            <a:r>
              <a:rPr lang="en-US" dirty="0" smtClean="0"/>
              <a:t>Qualification</a:t>
            </a:r>
          </a:p>
          <a:p>
            <a:r>
              <a:rPr lang="en-US" dirty="0" smtClean="0"/>
              <a:t>Supervisor</a:t>
            </a:r>
            <a:r>
              <a:rPr lang="en-US" smtClean="0"/>
              <a:t>, Co-supervisor, Clinical Supervisor </a:t>
            </a:r>
            <a:r>
              <a:rPr lang="en-US" dirty="0" smtClean="0"/>
              <a:t>Qualification, Designation and working Place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-5255" y="152400"/>
            <a:ext cx="76962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b="1" dirty="0" smtClean="0">
                <a:solidFill>
                  <a:sysClr val="window" lastClr="FFFFFF"/>
                </a:solidFill>
                <a:latin typeface="Arial Narrow" pitchFamily="34" charset="0"/>
              </a:rPr>
              <a:t>PhD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 Narrow" pitchFamily="34" charset="0"/>
              </a:rPr>
              <a:t> SYNOPSIS PRESENTATION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308" y="1030894"/>
            <a:ext cx="470095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Total Not More Than 15 Slides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9763" y="266799"/>
            <a:ext cx="1887095" cy="149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83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1369" y="283334"/>
            <a:ext cx="9762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Methods and Material</a:t>
            </a:r>
            <a:endParaRPr lang="en-US" sz="9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7887" y="2011696"/>
            <a:ext cx="7946265" cy="2895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Study Design</a:t>
            </a:r>
            <a:endParaRPr lang="en-US" sz="4000" b="1" u="sng" dirty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en-US" sz="4000" b="1" u="sng" dirty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Sampling Method</a:t>
            </a:r>
            <a:endParaRPr lang="en-US" sz="4000" b="1" dirty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Sample Size</a:t>
            </a:r>
            <a:endParaRPr lang="en-US" sz="4000" b="1" u="sng" dirty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en-US" sz="4000" b="1" u="sng" dirty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Study </a:t>
            </a: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Setting</a:t>
            </a:r>
          </a:p>
          <a:p>
            <a:pPr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Study Duration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70989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Max 5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2604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7729" y="334849"/>
            <a:ext cx="7413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Statistical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729" y="3655452"/>
            <a:ext cx="7413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Study Variables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5" y="2907323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347729" y="1487319"/>
            <a:ext cx="934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The software used for data analysis will be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IBM SPSS Base Licensed version 21 with Authorization Code: c27d0e0ed5eb112ac0e3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6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545" y="0"/>
            <a:ext cx="87447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/>
              <a:t>Study Time line &amp; </a:t>
            </a:r>
            <a:r>
              <a:rPr lang="en-US" sz="4800" b="1" u="sng" dirty="0" smtClean="0"/>
              <a:t>Schedule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(Here is a Sample)</a:t>
            </a:r>
            <a:endParaRPr lang="en-US" sz="4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148385"/>
              </p:ext>
            </p:extLst>
          </p:nvPr>
        </p:nvGraphicFramePr>
        <p:xfrm>
          <a:off x="383445" y="1323439"/>
          <a:ext cx="8655050" cy="627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5874279" imgH="3837694" progId="Word.Document.12">
                  <p:embed/>
                </p:oleObj>
              </mc:Choice>
              <mc:Fallback>
                <p:oleObj name="Document" r:id="rId4" imgW="5874279" imgH="383769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445" y="1323439"/>
                        <a:ext cx="8655050" cy="627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22680" y="3012831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7156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545" y="0"/>
            <a:ext cx="8744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/>
              <a:t>Appendices</a:t>
            </a:r>
            <a:r>
              <a:rPr lang="en-US" sz="4800" b="1" dirty="0" smtClean="0"/>
              <a:t> (If Any)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5" y="2907323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2-3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2082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0457" y="218940"/>
            <a:ext cx="10723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References</a:t>
            </a:r>
          </a:p>
          <a:p>
            <a:r>
              <a:rPr lang="en-US" sz="3200" dirty="0" smtClean="0"/>
              <a:t>(it should be in </a:t>
            </a:r>
            <a:r>
              <a:rPr lang="en-US" sz="3200" dirty="0" err="1" smtClean="0"/>
              <a:t>vancouver</a:t>
            </a:r>
            <a:r>
              <a:rPr lang="en-US" sz="3200" dirty="0" smtClean="0"/>
              <a:t> style and all Presentation includes references should cite and Superscript them)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5" y="2907323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1-2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1296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7" y="218940"/>
            <a:ext cx="10723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Supervisors’ Contribution</a:t>
            </a:r>
          </a:p>
          <a:p>
            <a:r>
              <a:rPr lang="en-US" sz="2000" dirty="0" smtClean="0"/>
              <a:t>(Mention contribution of Supervisor</a:t>
            </a:r>
            <a:r>
              <a:rPr lang="en-US" sz="2000" dirty="0"/>
              <a:t>, Co-supervisor, Clinical </a:t>
            </a:r>
            <a:r>
              <a:rPr lang="en-US" sz="2000" dirty="0" smtClean="0"/>
              <a:t>Supervisor)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5137" y="1753431"/>
            <a:ext cx="872196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Supervisor Contribution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Co-Supervisor </a:t>
            </a:r>
            <a:r>
              <a:rPr lang="en-US" sz="2400" b="1" dirty="0"/>
              <a:t>Contribution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Clinical Supervisor </a:t>
            </a:r>
            <a:r>
              <a:rPr lang="en-US" sz="2400" b="1" dirty="0"/>
              <a:t>Contribution</a:t>
            </a:r>
          </a:p>
          <a:p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2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38034" y="2425850"/>
            <a:ext cx="8133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Introduction </a:t>
            </a:r>
            <a:r>
              <a:rPr lang="en-US" sz="1600" dirty="0" smtClean="0"/>
              <a:t>(Includes Background Information)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569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169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61374" y="2395470"/>
            <a:ext cx="10895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Prevalence /Incidence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569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72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6828" y="2691684"/>
            <a:ext cx="9762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Operational Definition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87968" y="419685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228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61375" y="2395470"/>
            <a:ext cx="7778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Literature Review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569" y="3645877"/>
            <a:ext cx="397412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226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46997" y="2665926"/>
            <a:ext cx="4340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Rationale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4654056" y="4032736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97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72744" y="2768957"/>
            <a:ext cx="8152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Research Objective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7502" y="4091352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32529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37150" y="2691684"/>
            <a:ext cx="5061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Hypotheses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5240214" y="4091350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7762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7583" y="1068945"/>
            <a:ext cx="9762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Methods and Material</a:t>
            </a:r>
            <a:endParaRPr lang="en-US" sz="7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35628" y="2539731"/>
            <a:ext cx="5125792" cy="31527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4000" b="1" u="sng" dirty="0" smtClean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Inclusion criteria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en-US" sz="4000" b="1" dirty="0" smtClean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Exclusion criteria</a:t>
            </a:r>
            <a:endParaRPr lang="en-US" sz="4000" b="1" dirty="0" smtClean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9266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1-2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44811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172</TotalTime>
  <Words>169</Words>
  <Application>Microsoft Office PowerPoint</Application>
  <PresentationFormat>Custom</PresentationFormat>
  <Paragraphs>63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Berlin</vt:lpstr>
      <vt:lpstr>Document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Waqas Farooqui</dc:creator>
  <cp:lastModifiedBy>Saba Rafiq mughal</cp:lastModifiedBy>
  <cp:revision>27</cp:revision>
  <dcterms:created xsi:type="dcterms:W3CDTF">2013-11-23T12:26:38Z</dcterms:created>
  <dcterms:modified xsi:type="dcterms:W3CDTF">2018-01-02T03:56:00Z</dcterms:modified>
</cp:coreProperties>
</file>